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A4DE-5D8F-C149-99C3-B9777C92E201}" type="datetimeFigureOut">
              <a:rPr lang="ru-RU" smtClean="0"/>
              <a:t>17.06.2011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5956-C9C9-9D40-B004-B1542756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335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A4DE-5D8F-C149-99C3-B9777C92E201}" type="datetimeFigureOut">
              <a:rPr lang="ru-RU" smtClean="0"/>
              <a:t>17.06.2011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5956-C9C9-9D40-B004-B1542756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87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A4DE-5D8F-C149-99C3-B9777C92E201}" type="datetimeFigureOut">
              <a:rPr lang="ru-RU" smtClean="0"/>
              <a:t>17.06.2011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5956-C9C9-9D40-B004-B1542756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85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A4DE-5D8F-C149-99C3-B9777C92E201}" type="datetimeFigureOut">
              <a:rPr lang="ru-RU" smtClean="0"/>
              <a:t>17.06.2011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5956-C9C9-9D40-B004-B1542756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22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A4DE-5D8F-C149-99C3-B9777C92E201}" type="datetimeFigureOut">
              <a:rPr lang="ru-RU" smtClean="0"/>
              <a:t>17.06.2011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5956-C9C9-9D40-B004-B1542756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32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A4DE-5D8F-C149-99C3-B9777C92E201}" type="datetimeFigureOut">
              <a:rPr lang="ru-RU" smtClean="0"/>
              <a:t>17.06.2011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5956-C9C9-9D40-B004-B1542756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07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A4DE-5D8F-C149-99C3-B9777C92E201}" type="datetimeFigureOut">
              <a:rPr lang="ru-RU" smtClean="0"/>
              <a:t>17.06.2011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5956-C9C9-9D40-B004-B1542756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195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A4DE-5D8F-C149-99C3-B9777C92E201}" type="datetimeFigureOut">
              <a:rPr lang="ru-RU" smtClean="0"/>
              <a:t>17.06.2011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5956-C9C9-9D40-B004-B1542756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88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A4DE-5D8F-C149-99C3-B9777C92E201}" type="datetimeFigureOut">
              <a:rPr lang="ru-RU" smtClean="0"/>
              <a:t>17.06.2011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5956-C9C9-9D40-B004-B1542756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866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A4DE-5D8F-C149-99C3-B9777C92E201}" type="datetimeFigureOut">
              <a:rPr lang="ru-RU" smtClean="0"/>
              <a:t>17.06.2011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5956-C9C9-9D40-B004-B1542756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43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A4DE-5D8F-C149-99C3-B9777C92E201}" type="datetimeFigureOut">
              <a:rPr lang="ru-RU" smtClean="0"/>
              <a:t>17.06.2011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5956-C9C9-9D40-B004-B1542756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449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EA4DE-5D8F-C149-99C3-B9777C92E201}" type="datetimeFigureOut">
              <a:rPr lang="ru-RU" smtClean="0"/>
              <a:t>17.06.2011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05956-C9C9-9D40-B004-B1542756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790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7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894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599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660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09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473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278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65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869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674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816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178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9582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418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587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8353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Щербак</dc:creator>
  <cp:lastModifiedBy>Татьяная Сергеевна Романова</cp:lastModifiedBy>
  <cp:revision>7</cp:revision>
  <dcterms:created xsi:type="dcterms:W3CDTF">2011-04-22T14:08:55Z</dcterms:created>
  <dcterms:modified xsi:type="dcterms:W3CDTF">2011-06-17T14:28:08Z</dcterms:modified>
</cp:coreProperties>
</file>