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64" r:id="rId4"/>
    <p:sldId id="265" r:id="rId5"/>
    <p:sldId id="266" r:id="rId6"/>
    <p:sldId id="259" r:id="rId7"/>
    <p:sldId id="262" r:id="rId8"/>
    <p:sldId id="261" r:id="rId9"/>
    <p:sldId id="269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3399"/>
    <a:srgbClr val="0000CC"/>
    <a:srgbClr val="0066FF"/>
    <a:srgbClr val="FF9900"/>
    <a:srgbClr val="FF6600"/>
    <a:srgbClr val="FFFF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3" autoAdjust="0"/>
    <p:restoredTop sz="94624" autoAdjust="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75E7E-D339-42BF-AE68-33F664C32A9E}" type="datetimeFigureOut">
              <a:rPr lang="ru-RU" smtClean="0"/>
              <a:pPr/>
              <a:t>20.06.2011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A3C36-4B84-4AE3-A720-29D61ADB85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75E7E-D339-42BF-AE68-33F664C32A9E}" type="datetimeFigureOut">
              <a:rPr lang="ru-RU" smtClean="0"/>
              <a:pPr/>
              <a:t>20.06.2011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A3C36-4B84-4AE3-A720-29D61ADB85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75E7E-D339-42BF-AE68-33F664C32A9E}" type="datetimeFigureOut">
              <a:rPr lang="ru-RU" smtClean="0"/>
              <a:pPr/>
              <a:t>20.06.2011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A3C36-4B84-4AE3-A720-29D61ADB85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75E7E-D339-42BF-AE68-33F664C32A9E}" type="datetimeFigureOut">
              <a:rPr lang="ru-RU" smtClean="0"/>
              <a:pPr/>
              <a:t>20.06.2011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A3C36-4B84-4AE3-A720-29D61ADB85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75E7E-D339-42BF-AE68-33F664C32A9E}" type="datetimeFigureOut">
              <a:rPr lang="ru-RU" smtClean="0"/>
              <a:pPr/>
              <a:t>20.06.2011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A3C36-4B84-4AE3-A720-29D61ADB85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75E7E-D339-42BF-AE68-33F664C32A9E}" type="datetimeFigureOut">
              <a:rPr lang="ru-RU" smtClean="0"/>
              <a:pPr/>
              <a:t>20.06.2011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A3C36-4B84-4AE3-A720-29D61ADB85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75E7E-D339-42BF-AE68-33F664C32A9E}" type="datetimeFigureOut">
              <a:rPr lang="ru-RU" smtClean="0"/>
              <a:pPr/>
              <a:t>20.06.2011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A3C36-4B84-4AE3-A720-29D61ADB85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75E7E-D339-42BF-AE68-33F664C32A9E}" type="datetimeFigureOut">
              <a:rPr lang="ru-RU" smtClean="0"/>
              <a:pPr/>
              <a:t>20.06.2011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A3C36-4B84-4AE3-A720-29D61ADB85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75E7E-D339-42BF-AE68-33F664C32A9E}" type="datetimeFigureOut">
              <a:rPr lang="ru-RU" smtClean="0"/>
              <a:pPr/>
              <a:t>20.06.2011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A3C36-4B84-4AE3-A720-29D61ADB85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75E7E-D339-42BF-AE68-33F664C32A9E}" type="datetimeFigureOut">
              <a:rPr lang="ru-RU" smtClean="0"/>
              <a:pPr/>
              <a:t>20.06.2011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A3C36-4B84-4AE3-A720-29D61ADB85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75E7E-D339-42BF-AE68-33F664C32A9E}" type="datetimeFigureOut">
              <a:rPr lang="ru-RU" smtClean="0"/>
              <a:pPr/>
              <a:t>20.06.2011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A3C36-4B84-4AE3-A720-29D61ADB85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75E7E-D339-42BF-AE68-33F664C32A9E}" type="datetimeFigureOut">
              <a:rPr lang="ru-RU" smtClean="0"/>
              <a:pPr/>
              <a:t>20.06.2011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A3C36-4B84-4AE3-A720-29D61ADB85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3" descr="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36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34798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644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Специальный портал для здоровых и больных</dc:title>
  <dc:creator>alena</dc:creator>
  <cp:lastModifiedBy>Татьяная Сергеевна Романова</cp:lastModifiedBy>
  <cp:revision>94</cp:revision>
  <dcterms:created xsi:type="dcterms:W3CDTF">2011-04-20T09:00:38Z</dcterms:created>
  <dcterms:modified xsi:type="dcterms:W3CDTF">2011-06-20T14:44:51Z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