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9A186-06CC-8D4B-86B1-1D6C54ACA1BA}" type="datetimeFigureOut">
              <a:rPr lang="ru-RU" smtClean="0"/>
              <a:t>17.06.2011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50140-B902-564B-9D9F-CE723CBF37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099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9A186-06CC-8D4B-86B1-1D6C54ACA1BA}" type="datetimeFigureOut">
              <a:rPr lang="ru-RU" smtClean="0"/>
              <a:t>17.06.2011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50140-B902-564B-9D9F-CE723CBF37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75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9A186-06CC-8D4B-86B1-1D6C54ACA1BA}" type="datetimeFigureOut">
              <a:rPr lang="ru-RU" smtClean="0"/>
              <a:t>17.06.2011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50140-B902-564B-9D9F-CE723CBF37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16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9A186-06CC-8D4B-86B1-1D6C54ACA1BA}" type="datetimeFigureOut">
              <a:rPr lang="ru-RU" smtClean="0"/>
              <a:t>17.06.2011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50140-B902-564B-9D9F-CE723CBF37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764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9A186-06CC-8D4B-86B1-1D6C54ACA1BA}" type="datetimeFigureOut">
              <a:rPr lang="ru-RU" smtClean="0"/>
              <a:t>17.06.2011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50140-B902-564B-9D9F-CE723CBF37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212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9A186-06CC-8D4B-86B1-1D6C54ACA1BA}" type="datetimeFigureOut">
              <a:rPr lang="ru-RU" smtClean="0"/>
              <a:t>17.06.2011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50140-B902-564B-9D9F-CE723CBF37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289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9A186-06CC-8D4B-86B1-1D6C54ACA1BA}" type="datetimeFigureOut">
              <a:rPr lang="ru-RU" smtClean="0"/>
              <a:t>17.06.2011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50140-B902-564B-9D9F-CE723CBF37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740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9A186-06CC-8D4B-86B1-1D6C54ACA1BA}" type="datetimeFigureOut">
              <a:rPr lang="ru-RU" smtClean="0"/>
              <a:t>17.06.2011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50140-B902-564B-9D9F-CE723CBF37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828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9A186-06CC-8D4B-86B1-1D6C54ACA1BA}" type="datetimeFigureOut">
              <a:rPr lang="ru-RU" smtClean="0"/>
              <a:t>17.06.2011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50140-B902-564B-9D9F-CE723CBF37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190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9A186-06CC-8D4B-86B1-1D6C54ACA1BA}" type="datetimeFigureOut">
              <a:rPr lang="ru-RU" smtClean="0"/>
              <a:t>17.06.2011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50140-B902-564B-9D9F-CE723CBF37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296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9A186-06CC-8D4B-86B1-1D6C54ACA1BA}" type="datetimeFigureOut">
              <a:rPr lang="ru-RU" smtClean="0"/>
              <a:t>17.06.2011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50140-B902-564B-9D9F-CE723CBF37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391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9A186-06CC-8D4B-86B1-1D6C54ACA1BA}" type="datetimeFigureOut">
              <a:rPr lang="ru-RU" smtClean="0"/>
              <a:t>17.06.2011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50140-B902-564B-9D9F-CE723CBF37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783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43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920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4118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3606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7433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6662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1059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6700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4375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5430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80930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 Щербак</dc:creator>
  <cp:lastModifiedBy>Татьяная Сергеевна Романова</cp:lastModifiedBy>
  <cp:revision>6</cp:revision>
  <dcterms:created xsi:type="dcterms:W3CDTF">2011-04-22T14:06:42Z</dcterms:created>
  <dcterms:modified xsi:type="dcterms:W3CDTF">2011-06-17T13:37:39Z</dcterms:modified>
</cp:coreProperties>
</file>