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2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1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2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9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8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1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1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0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5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7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6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C57C-6EC0-5645-98B3-CB44E0971698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C59C-7A64-3F4F-9B0E-F4E84B346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7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85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17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18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57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56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82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95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12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87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1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0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610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Щербак</dc:creator>
  <cp:lastModifiedBy>Татьяная Сергеевна Романова</cp:lastModifiedBy>
  <cp:revision>8</cp:revision>
  <dcterms:created xsi:type="dcterms:W3CDTF">2011-04-22T13:54:57Z</dcterms:created>
  <dcterms:modified xsi:type="dcterms:W3CDTF">2011-06-17T14:41:19Z</dcterms:modified>
</cp:coreProperties>
</file>