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6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2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9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9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A186-06CC-8D4B-86B1-1D6C54ACA1BA}" type="datetimeFigureOut">
              <a:rPr lang="ru-RU" smtClean="0"/>
              <a:t>25.04.11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0140-B902-564B-9D9F-CE723CBF3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3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6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5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3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Щербак</dc:creator>
  <cp:lastModifiedBy>Андрей Щербак</cp:lastModifiedBy>
  <cp:revision>3</cp:revision>
  <dcterms:created xsi:type="dcterms:W3CDTF">2011-04-22T14:06:42Z</dcterms:created>
  <dcterms:modified xsi:type="dcterms:W3CDTF">2011-04-25T11:53:58Z</dcterms:modified>
</cp:coreProperties>
</file>