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C57C-6EC0-5645-98B3-CB44E0971698}" type="datetimeFigureOut">
              <a:rPr lang="ru-RU" smtClean="0"/>
              <a:t>07.06.2011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C59C-7A64-3F4F-9B0E-F4E84B346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42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C57C-6EC0-5645-98B3-CB44E0971698}" type="datetimeFigureOut">
              <a:rPr lang="ru-RU" smtClean="0"/>
              <a:t>07.06.2011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C59C-7A64-3F4F-9B0E-F4E84B346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11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C57C-6EC0-5645-98B3-CB44E0971698}" type="datetimeFigureOut">
              <a:rPr lang="ru-RU" smtClean="0"/>
              <a:t>07.06.2011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C59C-7A64-3F4F-9B0E-F4E84B346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62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C57C-6EC0-5645-98B3-CB44E0971698}" type="datetimeFigureOut">
              <a:rPr lang="ru-RU" smtClean="0"/>
              <a:t>07.06.2011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C59C-7A64-3F4F-9B0E-F4E84B346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79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C57C-6EC0-5645-98B3-CB44E0971698}" type="datetimeFigureOut">
              <a:rPr lang="ru-RU" smtClean="0"/>
              <a:t>07.06.2011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C59C-7A64-3F4F-9B0E-F4E84B346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28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C57C-6EC0-5645-98B3-CB44E0971698}" type="datetimeFigureOut">
              <a:rPr lang="ru-RU" smtClean="0"/>
              <a:t>07.06.2011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C59C-7A64-3F4F-9B0E-F4E84B346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1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C57C-6EC0-5645-98B3-CB44E0971698}" type="datetimeFigureOut">
              <a:rPr lang="ru-RU" smtClean="0"/>
              <a:t>07.06.2011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C59C-7A64-3F4F-9B0E-F4E84B346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1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C57C-6EC0-5645-98B3-CB44E0971698}" type="datetimeFigureOut">
              <a:rPr lang="ru-RU" smtClean="0"/>
              <a:t>07.06.2011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C59C-7A64-3F4F-9B0E-F4E84B346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00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C57C-6EC0-5645-98B3-CB44E0971698}" type="datetimeFigureOut">
              <a:rPr lang="ru-RU" smtClean="0"/>
              <a:t>07.06.2011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C59C-7A64-3F4F-9B0E-F4E84B346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15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C57C-6EC0-5645-98B3-CB44E0971698}" type="datetimeFigureOut">
              <a:rPr lang="ru-RU" smtClean="0"/>
              <a:t>07.06.2011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C59C-7A64-3F4F-9B0E-F4E84B346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17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C57C-6EC0-5645-98B3-CB44E0971698}" type="datetimeFigureOut">
              <a:rPr lang="ru-RU" smtClean="0"/>
              <a:t>07.06.2011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C59C-7A64-3F4F-9B0E-F4E84B346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36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EC57C-6EC0-5645-98B3-CB44E0971698}" type="datetimeFigureOut">
              <a:rPr lang="ru-RU" smtClean="0"/>
              <a:t>07.06.2011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9C59C-7A64-3F4F-9B0E-F4E84B346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7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75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59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72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83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7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6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2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5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2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79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104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Щербак</dc:creator>
  <cp:lastModifiedBy>user</cp:lastModifiedBy>
  <cp:revision>6</cp:revision>
  <dcterms:created xsi:type="dcterms:W3CDTF">2011-04-22T13:54:57Z</dcterms:created>
  <dcterms:modified xsi:type="dcterms:W3CDTF">2011-06-07T12:10:26Z</dcterms:modified>
</cp:coreProperties>
</file>