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A4DE-5D8F-C149-99C3-B9777C92E201}" type="datetimeFigureOut">
              <a:rPr lang="ru-RU" smtClean="0"/>
              <a:t>07.06.2011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5956-C9C9-9D40-B004-B1542756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33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A4DE-5D8F-C149-99C3-B9777C92E201}" type="datetimeFigureOut">
              <a:rPr lang="ru-RU" smtClean="0"/>
              <a:t>07.06.2011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5956-C9C9-9D40-B004-B1542756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87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A4DE-5D8F-C149-99C3-B9777C92E201}" type="datetimeFigureOut">
              <a:rPr lang="ru-RU" smtClean="0"/>
              <a:t>07.06.2011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5956-C9C9-9D40-B004-B1542756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85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A4DE-5D8F-C149-99C3-B9777C92E201}" type="datetimeFigureOut">
              <a:rPr lang="ru-RU" smtClean="0"/>
              <a:t>07.06.2011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5956-C9C9-9D40-B004-B1542756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2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A4DE-5D8F-C149-99C3-B9777C92E201}" type="datetimeFigureOut">
              <a:rPr lang="ru-RU" smtClean="0"/>
              <a:t>07.06.2011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5956-C9C9-9D40-B004-B1542756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32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A4DE-5D8F-C149-99C3-B9777C92E201}" type="datetimeFigureOut">
              <a:rPr lang="ru-RU" smtClean="0"/>
              <a:t>07.06.2011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5956-C9C9-9D40-B004-B1542756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7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A4DE-5D8F-C149-99C3-B9777C92E201}" type="datetimeFigureOut">
              <a:rPr lang="ru-RU" smtClean="0"/>
              <a:t>07.06.2011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5956-C9C9-9D40-B004-B1542756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19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A4DE-5D8F-C149-99C3-B9777C92E201}" type="datetimeFigureOut">
              <a:rPr lang="ru-RU" smtClean="0"/>
              <a:t>07.06.2011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5956-C9C9-9D40-B004-B1542756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88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A4DE-5D8F-C149-99C3-B9777C92E201}" type="datetimeFigureOut">
              <a:rPr lang="ru-RU" smtClean="0"/>
              <a:t>07.06.2011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5956-C9C9-9D40-B004-B1542756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86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A4DE-5D8F-C149-99C3-B9777C92E201}" type="datetimeFigureOut">
              <a:rPr lang="ru-RU" smtClean="0"/>
              <a:t>07.06.2011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5956-C9C9-9D40-B004-B1542756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43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A4DE-5D8F-C149-99C3-B9777C92E201}" type="datetimeFigureOut">
              <a:rPr lang="ru-RU" smtClean="0"/>
              <a:t>07.06.2011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5956-C9C9-9D40-B004-B1542756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44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EA4DE-5D8F-C149-99C3-B9777C92E201}" type="datetimeFigureOut">
              <a:rPr lang="ru-RU" smtClean="0"/>
              <a:t>07.06.2011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05956-C9C9-9D40-B004-B1542756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79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7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94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99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60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9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73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78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5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69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7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16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78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8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1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87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353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Щербак</dc:creator>
  <cp:lastModifiedBy>user</cp:lastModifiedBy>
  <cp:revision>4</cp:revision>
  <dcterms:created xsi:type="dcterms:W3CDTF">2011-04-22T14:08:55Z</dcterms:created>
  <dcterms:modified xsi:type="dcterms:W3CDTF">2011-06-07T12:11:21Z</dcterms:modified>
</cp:coreProperties>
</file>